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326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80" r:id="rId14"/>
    <p:sldId id="272" r:id="rId15"/>
    <p:sldId id="281" r:id="rId16"/>
    <p:sldId id="273" r:id="rId17"/>
    <p:sldId id="274" r:id="rId18"/>
    <p:sldId id="282" r:id="rId19"/>
    <p:sldId id="283" r:id="rId20"/>
    <p:sldId id="260" r:id="rId21"/>
    <p:sldId id="276" r:id="rId22"/>
    <p:sldId id="275" r:id="rId23"/>
    <p:sldId id="284" r:id="rId24"/>
    <p:sldId id="261" r:id="rId25"/>
    <p:sldId id="277" r:id="rId26"/>
    <p:sldId id="278" r:id="rId27"/>
    <p:sldId id="279" r:id="rId28"/>
    <p:sldId id="262" r:id="rId29"/>
    <p:sldId id="285" r:id="rId30"/>
    <p:sldId id="263" r:id="rId31"/>
    <p:sldId id="264" r:id="rId32"/>
    <p:sldId id="291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54A7A-A168-445D-677A-4A010B3AC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E57072-9677-A94B-D1F9-3C5CF01D5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03F81-7022-997C-4100-9789BB8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AE9CF2-8C6A-18C0-3192-F7A27BD7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26D83-80C2-E039-A6E3-5026DE3E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73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D511C-EE95-5F4C-EDDE-2C4C06B9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11FDAD-A3F3-9F2C-2F2D-AC2998575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54C9E-1494-FEBF-707A-F73FB472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830EC8-65D9-17AC-7CB9-4C3F6062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DA0A0-12E2-241D-1DDC-D2B25600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0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EF8F04-142E-1AA4-7F82-0723395A4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973ACE-E9CA-23A8-77D0-7DDC523B3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69DB97-5764-4504-6051-3B053AF2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C4D3DF-970D-2D58-D007-28334560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7DC25-D6C6-CD04-60E2-FA5F44DB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70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EF69F-A8B0-2932-1AC4-E40620BE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D602DE-D2D3-7EF6-7428-DDE92A7B5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6FDAE-495E-FDCE-0724-5617AB11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E35E9E-7EFC-F379-060E-6CF4907A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1E973-2B2F-71EF-DDC1-DD49AB6B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17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5F559-E3FD-DF26-E068-E073FA00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AF9B8A-F2CA-CB46-E6E4-A7EEB0B7E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740DA2-179E-20A1-D594-8105597C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CC594C-EA02-DD15-D7C8-CE10891E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CE6AC-465D-15B2-696A-7DA6A6AE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2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C6C88-5952-D56A-1030-C03B8EC2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911D4F-6434-A76F-D027-E4729E22B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B180E1-688C-03F6-A87D-A3BC5ABA5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D092F1-DF4A-CCE6-6743-3B71DA99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E388A8-155C-DE25-072E-C80F91CB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620053-27ED-1CAD-F2FE-928CD018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03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22482-E48A-B201-CA6C-F50D3195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AC302C-045D-5757-EB90-71EFDCE74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24A372-3E3A-9563-1ECD-142AB9E43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3C3E8B-5B2C-C644-AACE-A57525EBE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9C3E3B-CC0A-6309-7638-C73A10588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84DF49-7304-0F49-5A9D-2FEABD104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5477EF-96F1-41EB-028B-9E2754C3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EABB1C-2FD2-9E02-1400-E041287C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0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DB48-1FAC-CBE2-5A74-85CED926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FA662E-7C30-D403-1B51-F3F45B1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2D9BB5-C75B-93D9-F4C7-FAFC74D9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23FC9B-669A-D968-8260-66CD6BC3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01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581B73-1C2E-20D0-B6FA-AD82ECFB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3CC0C0-DAB7-7015-C865-6A902471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934C7C-AE9E-7647-895D-5B8AD695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35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E43DA-5DF5-484E-8214-1BD85617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423A40-E4DD-5356-4BE5-CB6F48878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97F0A8-7C2E-CECB-3DDC-21D170088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F0930B-D46B-B346-F29B-FF7668BA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BB5B51-8DAF-3CFF-084A-5782B381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AD80A4-2ACB-FA26-22BA-1C88283B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95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554C2-8B93-4BA9-33FD-2D77282E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5BF63B-30F7-0D21-E432-9FE16F524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757640-520A-8FCB-BD91-D78BA5159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BA6BDC-0315-DFC3-8419-4469D50D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568C08-1008-F6BC-3A74-0628B0C9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8F5DD5-18CC-B871-9226-EC28029D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6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8D8F46-CDF4-A368-723A-E61E2BE8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AF501E-CF2E-BE58-8384-38A4D9B4C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BF323-58C7-511E-CB54-2B2AB35C8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0CDC7-38D6-4219-B1CA-CB20A895EF6D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902C6E-EAD3-6A19-5AD9-1460E8C9B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90F45-B119-55CC-92C9-F22FD1BD0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9F4A4-C8C1-45B9-9A1F-41EC655B9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3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%3A//www.cplusplus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F6822-69BF-01E4-7480-AB062C103E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推荐网站：</a:t>
            </a:r>
            <a:br>
              <a:rPr lang="en-US" altLang="zh-CN" dirty="0"/>
            </a:br>
            <a:r>
              <a:rPr lang="en-US" altLang="zh-CN" dirty="0">
                <a:hlinkClick r:id="rId2"/>
              </a:rPr>
              <a:t>cplusplus.com/</a:t>
            </a:r>
            <a:br>
              <a:rPr lang="en-US" altLang="zh-CN" dirty="0"/>
            </a:br>
            <a:r>
              <a:rPr lang="en-US" altLang="zh-CN" dirty="0"/>
              <a:t>https://www.zhihu.com/question/559580107/answer/2914464588?utm_id=0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773FBD-F6E2-055E-62BE-72A10ADF3C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51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07447-2F5D-CE56-26D4-F67B39D7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3B20D-AE3A-FA8B-C0ED-CDD5DFFE3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6760" cy="4351338"/>
          </a:xfrm>
        </p:spPr>
        <p:txBody>
          <a:bodyPr/>
          <a:lstStyle/>
          <a:p>
            <a:r>
              <a:rPr lang="en-US" altLang="zh-CN" dirty="0"/>
              <a:t>Char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字符型，占用一个字节</a:t>
            </a:r>
            <a:endParaRPr lang="en-US" altLang="zh-CN" dirty="0"/>
          </a:p>
          <a:p>
            <a:r>
              <a:rPr lang="en-US" altLang="zh-CN" dirty="0"/>
              <a:t>Int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整型（</a:t>
            </a:r>
            <a:r>
              <a:rPr lang="en-US" altLang="zh-CN" dirty="0"/>
              <a:t>signed/unsigned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Float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单精度浮点型</a:t>
            </a:r>
            <a:endParaRPr lang="en-US" altLang="zh-CN" dirty="0"/>
          </a:p>
          <a:p>
            <a:r>
              <a:rPr lang="en-US" altLang="zh-CN" dirty="0"/>
              <a:t>Double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双精度浮点型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E941B1-CD85-208B-41D8-AFFA9F901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537" y="2279166"/>
            <a:ext cx="4488094" cy="2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6D182-324F-F037-3BF4-B0A1C8A6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53F2CE-B1CE-F173-362D-05824864D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整型常量：</a:t>
            </a:r>
            <a:endParaRPr lang="en-US" altLang="zh-CN" dirty="0"/>
          </a:p>
          <a:p>
            <a:r>
              <a:rPr lang="zh-CN" altLang="en-US" dirty="0"/>
              <a:t>实型常量：</a:t>
            </a:r>
            <a:r>
              <a:rPr lang="en-US" altLang="zh-CN" dirty="0"/>
              <a:t>3.14</a:t>
            </a:r>
          </a:p>
          <a:p>
            <a:r>
              <a:rPr lang="zh-CN" altLang="en-US" dirty="0"/>
              <a:t>字符常量：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普通字符：</a:t>
            </a:r>
            <a:r>
              <a:rPr lang="en-US" altLang="zh-CN" dirty="0"/>
              <a:t>’a’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转义字符：</a:t>
            </a:r>
            <a:r>
              <a:rPr lang="en-US" altLang="zh-CN" dirty="0"/>
              <a:t>’\n’,’\t’,’\b’</a:t>
            </a:r>
          </a:p>
          <a:p>
            <a:r>
              <a:rPr lang="zh-CN" altLang="en-US" dirty="0"/>
              <a:t>字符串常量</a:t>
            </a:r>
            <a:endParaRPr lang="en-US" altLang="zh-CN" dirty="0"/>
          </a:p>
          <a:p>
            <a:r>
              <a:rPr lang="zh-CN" altLang="en-US" dirty="0"/>
              <a:t>符号常量：使用前必须先定义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格式：</a:t>
            </a:r>
            <a:r>
              <a:rPr lang="en-US" altLang="zh-CN" dirty="0"/>
              <a:t>#define </a:t>
            </a:r>
            <a:r>
              <a:rPr lang="zh-CN" altLang="en-US" dirty="0"/>
              <a:t>标识符 常量</a:t>
            </a:r>
          </a:p>
        </p:txBody>
      </p:sp>
    </p:spTree>
    <p:extLst>
      <p:ext uri="{BB962C8B-B14F-4D97-AF65-F5344CB8AC3E}">
        <p14:creationId xmlns:p14="http://schemas.microsoft.com/office/powerpoint/2010/main" val="3658665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4E3-C0C5-DDBB-CD74-1EA3AAFD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29FB5-3B62-93BD-D905-3F1A418DE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算术运算符</a:t>
            </a:r>
            <a:endParaRPr lang="en-US" altLang="zh-CN" dirty="0"/>
          </a:p>
          <a:p>
            <a:r>
              <a:rPr lang="zh-CN" altLang="en-US" dirty="0"/>
              <a:t>关系运算符</a:t>
            </a:r>
            <a:endParaRPr lang="en-US" altLang="zh-CN" dirty="0"/>
          </a:p>
          <a:p>
            <a:r>
              <a:rPr lang="zh-CN" altLang="en-US" dirty="0"/>
              <a:t>逻辑运算符</a:t>
            </a:r>
          </a:p>
        </p:txBody>
      </p:sp>
    </p:spTree>
    <p:extLst>
      <p:ext uri="{BB962C8B-B14F-4D97-AF65-F5344CB8AC3E}">
        <p14:creationId xmlns:p14="http://schemas.microsoft.com/office/powerpoint/2010/main" val="139296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95B34-2DFD-EF25-13D8-ED415131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15545-9A36-4DDA-E667-4B300F5E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7999"/>
          </a:xfrm>
        </p:spPr>
        <p:txBody>
          <a:bodyPr/>
          <a:lstStyle/>
          <a:p>
            <a:r>
              <a:rPr lang="zh-CN" altLang="en-US" dirty="0"/>
              <a:t>左值 右值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3B050F-3FCB-8869-B67E-73AFE621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61" y="4298590"/>
            <a:ext cx="3790877" cy="17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3AC6E-0B01-EEA4-2C85-889EED8F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CA8E8D-FAB8-7B46-48FD-935FD12E6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8102"/>
          </a:xfrm>
        </p:spPr>
        <p:txBody>
          <a:bodyPr/>
          <a:lstStyle/>
          <a:p>
            <a:r>
              <a:rPr lang="zh-CN" altLang="en-US" dirty="0"/>
              <a:t>加减乘除</a:t>
            </a:r>
            <a:endParaRPr lang="en-US" altLang="zh-CN" dirty="0"/>
          </a:p>
          <a:p>
            <a:r>
              <a:rPr lang="zh-CN" altLang="en-US" dirty="0"/>
              <a:t>算术表达式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EE69E8-E65C-842E-04DD-F3E8B3EC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16" y="3634274"/>
            <a:ext cx="4495714" cy="22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E66D6-29D2-F3C6-2CCD-57500129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自增</a:t>
            </a:r>
            <a:r>
              <a:rPr lang="en-US" altLang="zh-CN" dirty="0"/>
              <a:t>/</a:t>
            </a:r>
            <a:r>
              <a:rPr lang="zh-CN" altLang="en-US" dirty="0"/>
              <a:t>自减运算符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5D30AC-3D2E-396B-E118-364B4F59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6804"/>
          </a:xfrm>
        </p:spPr>
        <p:txBody>
          <a:bodyPr/>
          <a:lstStyle/>
          <a:p>
            <a:r>
              <a:rPr lang="zh-CN" altLang="en-US" dirty="0"/>
              <a:t>自增</a:t>
            </a:r>
            <a:endParaRPr lang="en-US" altLang="zh-CN" dirty="0"/>
          </a:p>
          <a:p>
            <a:r>
              <a:rPr lang="zh-CN" altLang="en-US" dirty="0"/>
              <a:t>自减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7B13FA-DFD5-F9C4-AE4B-9558FDF5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54" y="3419796"/>
            <a:ext cx="3413695" cy="24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4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64C09-C656-DE94-66BC-29CF6FC2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A1B6A-4DBF-F6CD-323A-8C969C4F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zh-CN" altLang="en-US" dirty="0"/>
              <a:t>关系运算符</a:t>
            </a:r>
            <a:endParaRPr lang="en-US" altLang="zh-CN" dirty="0"/>
          </a:p>
          <a:p>
            <a:r>
              <a:rPr lang="zh-CN" altLang="en-US" dirty="0"/>
              <a:t>关系表达式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399E27-10CF-5C2C-D9B0-43E33B70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65" y="3047923"/>
            <a:ext cx="4369986" cy="21335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7116EC-71F6-EF9E-8586-52FA595B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66" y="3017443"/>
            <a:ext cx="4747169" cy="216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4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9C7D2-377F-CB5B-55EC-2BC8FECD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901B3-806C-801D-659D-D986BB4F0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2138"/>
          </a:xfrm>
        </p:spPr>
        <p:txBody>
          <a:bodyPr/>
          <a:lstStyle/>
          <a:p>
            <a:r>
              <a:rPr lang="zh-CN" altLang="en-US" dirty="0"/>
              <a:t>逻辑运算符</a:t>
            </a:r>
            <a:endParaRPr lang="en-US" altLang="zh-CN" dirty="0"/>
          </a:p>
          <a:p>
            <a:r>
              <a:rPr lang="zh-CN" altLang="en-US" dirty="0"/>
              <a:t>逻辑表达式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8CD1EF-0112-7770-0BF9-9E4C52A7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20" y="3232700"/>
            <a:ext cx="4716690" cy="25069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A9AF5D-4376-D041-08B8-E5C08C92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921" y="3425101"/>
            <a:ext cx="4598582" cy="21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53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C09DA-E2BF-F70F-FB1A-6F85D8F0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逗号运算符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FBE04B-EF67-D2DD-6DED-880E679EC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8771"/>
          </a:xfrm>
        </p:spPr>
        <p:txBody>
          <a:bodyPr/>
          <a:lstStyle/>
          <a:p>
            <a:r>
              <a:rPr lang="zh-CN" altLang="en-US" dirty="0"/>
              <a:t>逗号运算符</a:t>
            </a:r>
            <a:endParaRPr lang="en-US" altLang="zh-CN" dirty="0"/>
          </a:p>
          <a:p>
            <a:r>
              <a:rPr lang="zh-CN" altLang="en-US" dirty="0"/>
              <a:t>逗号表达式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6C29C0-8BCC-F5A8-C76C-1B947871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33" y="3688638"/>
            <a:ext cx="4015663" cy="1440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A3C161-5155-7304-335D-51314DD93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79" y="2750832"/>
            <a:ext cx="4792888" cy="1280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63D10E-7F54-A0DB-A0EC-02821428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119" y="4337704"/>
            <a:ext cx="4072812" cy="203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44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ED52E-ACFF-E8A5-40C6-7AD2BC0A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BF9C9-5EA1-1AD5-A5C8-0D31D3E1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zh-CN" altLang="en-US" dirty="0"/>
              <a:t>条件运算符</a:t>
            </a:r>
            <a:endParaRPr lang="en-US" altLang="zh-CN" dirty="0"/>
          </a:p>
          <a:p>
            <a:r>
              <a:rPr lang="zh-CN" altLang="en-US" dirty="0"/>
              <a:t>条件表达式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E85E77-1F06-C3C0-60C0-0F1664E7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60" y="3706813"/>
            <a:ext cx="3745158" cy="14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5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40D8C-6536-2FE0-9192-E48ABA32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为什么学习</a:t>
            </a:r>
            <a:r>
              <a:rPr lang="en-US" altLang="zh-CN" dirty="0"/>
              <a:t>C++</a:t>
            </a:r>
            <a:r>
              <a:rPr lang="zh-CN" altLang="en-US" dirty="0"/>
              <a:t>？</a:t>
            </a:r>
            <a:br>
              <a:rPr lang="en-US" altLang="zh-CN" dirty="0"/>
            </a:br>
            <a:r>
              <a:rPr lang="zh-CN" altLang="en-US" dirty="0"/>
              <a:t>如何学习</a:t>
            </a:r>
            <a:r>
              <a:rPr lang="en-US" altLang="zh-CN" dirty="0"/>
              <a:t>C++?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C67F0-254C-8C90-55F9-4F0AD6589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7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37ABA-85B6-F34F-7876-AB81B699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72CF0-1A16-8688-E288-0E4E1F4D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89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表达式</a:t>
            </a:r>
            <a:endParaRPr lang="en-US" altLang="zh-CN" dirty="0"/>
          </a:p>
          <a:p>
            <a:r>
              <a:rPr lang="en-US" altLang="zh-CN" dirty="0"/>
              <a:t>Switch</a:t>
            </a:r>
            <a:r>
              <a:rPr lang="zh-CN" altLang="en-US" dirty="0"/>
              <a:t>表达式</a:t>
            </a:r>
          </a:p>
        </p:txBody>
      </p:sp>
    </p:spTree>
    <p:extLst>
      <p:ext uri="{BB962C8B-B14F-4D97-AF65-F5344CB8AC3E}">
        <p14:creationId xmlns:p14="http://schemas.microsoft.com/office/powerpoint/2010/main" val="233240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37ABA-85B6-F34F-7876-AB81B699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72CF0-1A16-8688-E288-0E4E1F4D1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8975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515825-8536-7611-52B7-A3B4E6FD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55" y="2649537"/>
            <a:ext cx="4255689" cy="17906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A50798-D7B0-4D6B-2324-EDF433B5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48" y="2377127"/>
            <a:ext cx="4156630" cy="23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7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E2A9E-2A9A-B2B7-A43E-168AEFF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C8B0E-DC2C-927D-9C3A-1963CC88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2281"/>
          </a:xfrm>
        </p:spPr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语句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FD7C7F-E97F-926E-6D75-950E6623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86" y="2742843"/>
            <a:ext cx="4598582" cy="24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62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A0227-654E-BB93-A7E6-5BA0C5E5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1529EB-D15A-FEB3-43F9-FCC3F84DB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546"/>
          </a:xfrm>
        </p:spPr>
        <p:txBody>
          <a:bodyPr/>
          <a:lstStyle/>
          <a:p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zh-CN" altLang="en-US" dirty="0"/>
              <a:t>标签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686035-3B20-2D8C-3580-F6F5FD59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31" y="3429000"/>
            <a:ext cx="3783258" cy="24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5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42C3B-DECA-8B0B-476B-AB2E58D9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42CD6B-5571-BD55-F10D-1C299AC8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 err="1"/>
              <a:t>Dowhile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/>
              <a:t>For</a:t>
            </a:r>
          </a:p>
          <a:p>
            <a:r>
              <a:rPr lang="en-US" altLang="zh-CN" dirty="0"/>
              <a:t>Break</a:t>
            </a:r>
          </a:p>
          <a:p>
            <a:r>
              <a:rPr lang="en-US" altLang="zh-CN" dirty="0"/>
              <a:t>continue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459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F8F20-1ED2-19BF-4880-BC4D7CD4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9BC07-80A2-1288-773E-D9CCC35AC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2261"/>
          </a:xfrm>
        </p:spPr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/>
              <a:t>循环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0D280B-B45C-40FA-66A9-E80CC373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95" y="3084201"/>
            <a:ext cx="2076410" cy="68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94E32-3A7A-2BD4-0868-0953B8E1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dowhile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7B371-48DF-6BCD-379C-97F7B15A2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/>
          <a:lstStyle/>
          <a:p>
            <a:r>
              <a:rPr lang="en-US" altLang="zh-CN" dirty="0" err="1"/>
              <a:t>dowhile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FF56C8-AAD5-2CF2-D03B-4A9C3C6A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75" y="2807980"/>
            <a:ext cx="2609800" cy="10324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3430DE-586F-55E7-5BD1-3C6FAC68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228" y="2445087"/>
            <a:ext cx="2156419" cy="21297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517C1A-269B-7811-DA7E-AB2C0FA7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961" y="2456517"/>
            <a:ext cx="1958303" cy="21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7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BF571-5ADC-7023-DC6D-E9865A2F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54DD32-C0E1-DAD5-310F-B713B453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5587"/>
          </a:xfrm>
        </p:spPr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D03046-9BA4-DB54-AA9A-4A86A493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08" y="2701212"/>
            <a:ext cx="4301408" cy="20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98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7606-24FF-0AA2-A3B8-6E9A6B52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F76559-EE8A-0D14-F033-69198EB4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8538"/>
          </a:xfrm>
        </p:spPr>
        <p:txBody>
          <a:bodyPr/>
          <a:lstStyle/>
          <a:p>
            <a:r>
              <a:rPr lang="zh-CN" altLang="en-US" dirty="0"/>
              <a:t>数组定义</a:t>
            </a:r>
            <a:endParaRPr lang="en-US" altLang="zh-CN" dirty="0"/>
          </a:p>
          <a:p>
            <a:r>
              <a:rPr lang="zh-CN" altLang="en-US" dirty="0"/>
              <a:t>访问数组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03EBEA-31FA-05CD-1A91-BD87F95A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44" y="2824163"/>
            <a:ext cx="4869087" cy="2548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372CA1-182B-2341-2601-FF16623B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218" y="2791802"/>
            <a:ext cx="4598582" cy="24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19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44A75-8F39-AC88-99C3-D0676212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循环与数组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C41A01-F135-514D-F7ED-AC8A661AA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1530"/>
          </a:xfrm>
        </p:spPr>
        <p:txBody>
          <a:bodyPr/>
          <a:lstStyle/>
          <a:p>
            <a:r>
              <a:rPr lang="zh-CN" altLang="en-US" dirty="0"/>
              <a:t>数组的一些访问问题</a:t>
            </a:r>
            <a:endParaRPr lang="en-US" altLang="zh-CN" dirty="0"/>
          </a:p>
          <a:p>
            <a:r>
              <a:rPr lang="zh-CN" altLang="en-US" dirty="0"/>
              <a:t>越界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0974AF-9E89-55F2-9D77-12DB6A0D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68" y="3103612"/>
            <a:ext cx="4587152" cy="1714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68159F-75F0-76C2-E7AE-5B09474B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8" y="1027906"/>
            <a:ext cx="4747169" cy="28612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E676A4-2144-9DA6-DFA1-FC03FCFCF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108" y="3970075"/>
            <a:ext cx="4773839" cy="28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9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CE62D-B332-F7F7-6315-2B84CD7A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6B6B4-1451-3D07-13B6-4B693454A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366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29918-1B87-73AE-BC7E-E6617896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534375-F27A-CEB0-70C0-9BE4D99A0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8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357-8324-DDF9-26BC-A251D2A9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F321-F010-0349-20E3-A6C054AE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0799"/>
          </a:xfrm>
        </p:spPr>
        <p:txBody>
          <a:bodyPr/>
          <a:lstStyle/>
          <a:p>
            <a:r>
              <a:rPr lang="zh-CN" altLang="en-US" dirty="0"/>
              <a:t>什么是指针</a:t>
            </a:r>
            <a:endParaRPr lang="en-US" altLang="zh-CN" dirty="0"/>
          </a:p>
          <a:p>
            <a:r>
              <a:rPr lang="zh-CN" altLang="en-US" dirty="0"/>
              <a:t>指针变量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D69912-B703-B0BD-CB9C-435DCB4B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4" y="3116424"/>
            <a:ext cx="4773839" cy="30022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048BFF-1CCF-E66A-1772-1E7805A2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20" y="3491880"/>
            <a:ext cx="4724310" cy="15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5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357-8324-DDF9-26BC-A251D2A9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F321-F010-0349-20E3-A6C054AE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0799"/>
          </a:xfrm>
        </p:spPr>
        <p:txBody>
          <a:bodyPr/>
          <a:lstStyle/>
          <a:p>
            <a:r>
              <a:rPr lang="zh-CN" altLang="en-US" dirty="0"/>
              <a:t>取值</a:t>
            </a:r>
            <a:endParaRPr lang="en-US" altLang="zh-CN" dirty="0"/>
          </a:p>
          <a:p>
            <a:r>
              <a:rPr lang="zh-CN" altLang="en-US" dirty="0"/>
              <a:t>取地址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FBFF62-118B-C0A4-B0C3-F13D0D3F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8" y="3368068"/>
            <a:ext cx="4773839" cy="28269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A5B591-E41D-8FB2-E70D-C094DE98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928" y="3341398"/>
            <a:ext cx="4324267" cy="288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35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357-8324-DDF9-26BC-A251D2A9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F321-F010-0349-20E3-A6C054AE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0799"/>
          </a:xfrm>
        </p:spPr>
        <p:txBody>
          <a:bodyPr/>
          <a:lstStyle/>
          <a:p>
            <a:r>
              <a:rPr lang="zh-CN" altLang="en-US" dirty="0"/>
              <a:t>指针和数组</a:t>
            </a:r>
          </a:p>
        </p:txBody>
      </p:sp>
    </p:spTree>
    <p:extLst>
      <p:ext uri="{BB962C8B-B14F-4D97-AF65-F5344CB8AC3E}">
        <p14:creationId xmlns:p14="http://schemas.microsoft.com/office/powerpoint/2010/main" val="3795838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357-8324-DDF9-26BC-A251D2A9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F321-F010-0349-20E3-A6C054AE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0799"/>
          </a:xfrm>
        </p:spPr>
        <p:txBody>
          <a:bodyPr/>
          <a:lstStyle/>
          <a:p>
            <a:r>
              <a:rPr lang="zh-CN" altLang="en-US" dirty="0"/>
              <a:t>指针数组和数组指针</a:t>
            </a:r>
            <a:endParaRPr lang="en-US" altLang="zh-CN" dirty="0"/>
          </a:p>
          <a:p>
            <a:r>
              <a:rPr lang="zh-CN" altLang="en-US" dirty="0"/>
              <a:t>初始化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9C5A70-8585-2BD1-703D-9AADA2AB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64" y="2818473"/>
            <a:ext cx="4449995" cy="2773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F12BDA-585B-8DA3-7947-6ADF750A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17" y="3347105"/>
            <a:ext cx="3604191" cy="21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08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357-8324-DDF9-26BC-A251D2A9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F321-F010-0349-20E3-A6C054AE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0799"/>
          </a:xfrm>
        </p:spPr>
        <p:txBody>
          <a:bodyPr/>
          <a:lstStyle/>
          <a:p>
            <a:r>
              <a:rPr lang="zh-CN" altLang="en-US" dirty="0"/>
              <a:t>指针和二维数组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67AF18-888D-72C2-4F4F-D4EAD88A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461" y="2930541"/>
            <a:ext cx="4789078" cy="30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9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357-8324-DDF9-26BC-A251D2A9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F321-F010-0349-20E3-A6C054AE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0799"/>
          </a:xfrm>
        </p:spPr>
        <p:txBody>
          <a:bodyPr/>
          <a:lstStyle/>
          <a:p>
            <a:r>
              <a:rPr lang="en-US" altLang="zh-CN" dirty="0"/>
              <a:t>Void</a:t>
            </a:r>
          </a:p>
          <a:p>
            <a:r>
              <a:rPr lang="en-US" altLang="zh-CN" dirty="0"/>
              <a:t>NULL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3A8D14-F43B-72AE-A641-601D941D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669" y="3775022"/>
            <a:ext cx="4693830" cy="12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32073-FA9A-CD9F-C1DC-FF01E359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5DF62-8855-D988-9844-1D97007DC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C++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 plus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plus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）是一种计算机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高级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程序设计语言，由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语言扩展升级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而产生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725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D0CA9-70DE-D3EA-639A-791C84CE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B9456-D025-7449-6DC5-02BD30CF1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7836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为什么要输入输出？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输入：告诉计算机做什么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输出：计算机告诉我们它做了什么</a:t>
            </a:r>
            <a:endParaRPr lang="en-US" altLang="zh-CN" dirty="0"/>
          </a:p>
          <a:p>
            <a:r>
              <a:rPr lang="zh-CN" altLang="en-US" dirty="0"/>
              <a:t>方便我们在学习</a:t>
            </a:r>
            <a:r>
              <a:rPr lang="zh-CN" altLang="en-US"/>
              <a:t>阶段调试代码，快速定位到出错的地方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534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040B4-A923-18D6-35CA-499359DB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D918F-079A-803A-F8D1-9DCFD9D00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altLang="zh-CN" dirty="0"/>
          </a:p>
          <a:p>
            <a:r>
              <a:rPr lang="zh-CN" altLang="en-US" dirty="0"/>
              <a:t>关键字</a:t>
            </a:r>
            <a:endParaRPr lang="en-US" altLang="zh-CN" dirty="0"/>
          </a:p>
          <a:p>
            <a:r>
              <a:rPr lang="zh-CN" altLang="en-US" dirty="0"/>
              <a:t>数据类型</a:t>
            </a:r>
            <a:endParaRPr lang="en-US" altLang="zh-CN" dirty="0"/>
          </a:p>
          <a:p>
            <a:r>
              <a:rPr lang="zh-CN" altLang="en-US" dirty="0"/>
              <a:t>常量</a:t>
            </a:r>
            <a:endParaRPr lang="en-US" altLang="zh-CN" dirty="0"/>
          </a:p>
          <a:p>
            <a:r>
              <a:rPr lang="zh-CN" altLang="en-US" dirty="0"/>
              <a:t>宏定义</a:t>
            </a:r>
          </a:p>
        </p:txBody>
      </p:sp>
    </p:spTree>
    <p:extLst>
      <p:ext uri="{BB962C8B-B14F-4D97-AF65-F5344CB8AC3E}">
        <p14:creationId xmlns:p14="http://schemas.microsoft.com/office/powerpoint/2010/main" val="30122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C3881-C1B7-218E-7BA6-BAAA0E7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为什么需要变量？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3525A-76D1-0FB2-391B-B16F81521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变量就是确定我们需要使用的一个数据，并且将它存储到内存的某些为止。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08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D1C87-D292-B659-31C8-7E1E0391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怎么使用变量？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F2C4FB-BCC5-3537-292A-6A8A27479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变量命名</a:t>
            </a:r>
            <a:endParaRPr lang="en-US" altLang="zh-CN" dirty="0"/>
          </a:p>
          <a:p>
            <a:r>
              <a:rPr lang="zh-CN" altLang="en-US" dirty="0"/>
              <a:t>变量名只能是英文字母（</a:t>
            </a:r>
            <a:r>
              <a:rPr lang="en-US" altLang="zh-CN" dirty="0"/>
              <a:t>A-Z</a:t>
            </a:r>
            <a:r>
              <a:rPr lang="zh-CN" altLang="en-US" dirty="0"/>
              <a:t>，</a:t>
            </a:r>
            <a:r>
              <a:rPr lang="en-US" altLang="zh-CN" dirty="0"/>
              <a:t>a-z</a:t>
            </a:r>
            <a:r>
              <a:rPr lang="zh-CN" altLang="en-US" dirty="0"/>
              <a:t>）和数字（</a:t>
            </a:r>
            <a:r>
              <a:rPr lang="en-US" altLang="zh-CN" dirty="0"/>
              <a:t>0-9</a:t>
            </a:r>
            <a:r>
              <a:rPr lang="zh-CN" altLang="en-US" dirty="0"/>
              <a:t>）或者下划线（</a:t>
            </a:r>
            <a:r>
              <a:rPr lang="en-US" altLang="zh-CN" dirty="0"/>
              <a:t>_</a:t>
            </a:r>
            <a:r>
              <a:rPr lang="zh-CN" altLang="en-US" dirty="0"/>
              <a:t>）组成（中文不可以作为变量名）</a:t>
            </a:r>
            <a:endParaRPr lang="en-US" altLang="zh-CN" dirty="0"/>
          </a:p>
          <a:p>
            <a:r>
              <a:rPr lang="zh-CN" altLang="en-US" dirty="0"/>
              <a:t>第一个字母必须是字母或下划线开头</a:t>
            </a:r>
            <a:endParaRPr lang="en-US" altLang="zh-CN" dirty="0"/>
          </a:p>
          <a:p>
            <a:r>
              <a:rPr lang="zh-CN" altLang="en-US" dirty="0"/>
              <a:t>变量名区分大小写</a:t>
            </a:r>
            <a:endParaRPr lang="en-US" altLang="zh-CN" dirty="0"/>
          </a:p>
          <a:p>
            <a:r>
              <a:rPr lang="zh-CN" altLang="en-US" dirty="0"/>
              <a:t>不能使用关键字作为变量名</a:t>
            </a:r>
          </a:p>
        </p:txBody>
      </p:sp>
    </p:spTree>
    <p:extLst>
      <p:ext uri="{BB962C8B-B14F-4D97-AF65-F5344CB8AC3E}">
        <p14:creationId xmlns:p14="http://schemas.microsoft.com/office/powerpoint/2010/main" val="57113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62367-E713-7C57-B812-EE63C1E3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081C1-5F59-47F4-65F7-31D3207E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4503"/>
          </a:xfrm>
        </p:spPr>
        <p:txBody>
          <a:bodyPr/>
          <a:lstStyle/>
          <a:p>
            <a:r>
              <a:rPr lang="zh-CN" altLang="en-US" dirty="0"/>
              <a:t>关键字就是</a:t>
            </a:r>
            <a:r>
              <a:rPr lang="en-US" altLang="zh-CN" dirty="0"/>
              <a:t>C++</a:t>
            </a:r>
            <a:r>
              <a:rPr lang="zh-CN" altLang="en-US" dirty="0"/>
              <a:t>内部使用的名字，具有特殊的含义，如果你将</a:t>
            </a:r>
            <a:r>
              <a:rPr lang="en-US" altLang="zh-CN" dirty="0"/>
              <a:t>C++</a:t>
            </a:r>
            <a:r>
              <a:rPr lang="zh-CN" altLang="en-US" dirty="0"/>
              <a:t>变量命名为这些关键字，那么</a:t>
            </a:r>
            <a:r>
              <a:rPr lang="en-US" altLang="zh-CN" dirty="0"/>
              <a:t>C++</a:t>
            </a:r>
            <a:r>
              <a:rPr lang="zh-CN" altLang="en-US" dirty="0"/>
              <a:t>区分不出来是用户自定义的变量还是自带的关键字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2CB72D-A557-4666-9AA2-2D90F8A7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50" y="3547873"/>
            <a:ext cx="4705260" cy="14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1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431</Words>
  <Application>Microsoft Office PowerPoint</Application>
  <PresentationFormat>宽屏</PresentationFormat>
  <Paragraphs>113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等线 Light</vt:lpstr>
      <vt:lpstr>仿宋</vt:lpstr>
      <vt:lpstr>Arial</vt:lpstr>
      <vt:lpstr>Office 主题​​</vt:lpstr>
      <vt:lpstr>推荐网站： cplusplus.com/ https://www.zhihu.com/question/559580107/answer/2914464588?utm_id=0</vt:lpstr>
      <vt:lpstr>为什么学习C++？ 如何学习C++?</vt:lpstr>
      <vt:lpstr>环境搭建</vt:lpstr>
      <vt:lpstr>C++概述</vt:lpstr>
      <vt:lpstr>输入输出</vt:lpstr>
      <vt:lpstr>变量</vt:lpstr>
      <vt:lpstr>为什么需要变量？</vt:lpstr>
      <vt:lpstr>怎么使用变量？</vt:lpstr>
      <vt:lpstr>关键字</vt:lpstr>
      <vt:lpstr>数据类型</vt:lpstr>
      <vt:lpstr>常量</vt:lpstr>
      <vt:lpstr>运算符</vt:lpstr>
      <vt:lpstr>赋值运算符</vt:lpstr>
      <vt:lpstr>算术运算符</vt:lpstr>
      <vt:lpstr>自增/自减运算符</vt:lpstr>
      <vt:lpstr>关系运算符</vt:lpstr>
      <vt:lpstr>逻辑运算符</vt:lpstr>
      <vt:lpstr>逗号运算符</vt:lpstr>
      <vt:lpstr>条件运算符</vt:lpstr>
      <vt:lpstr>分支</vt:lpstr>
      <vt:lpstr>分支</vt:lpstr>
      <vt:lpstr>switch</vt:lpstr>
      <vt:lpstr>Goto语句</vt:lpstr>
      <vt:lpstr>循环</vt:lpstr>
      <vt:lpstr>while</vt:lpstr>
      <vt:lpstr>dowhile</vt:lpstr>
      <vt:lpstr>For循环</vt:lpstr>
      <vt:lpstr>数组</vt:lpstr>
      <vt:lpstr>循环与数组</vt:lpstr>
      <vt:lpstr>字符串</vt:lpstr>
      <vt:lpstr>指针</vt:lpstr>
      <vt:lpstr>指针</vt:lpstr>
      <vt:lpstr>指针</vt:lpstr>
      <vt:lpstr>指针</vt:lpstr>
      <vt:lpstr>指针</vt:lpstr>
      <vt:lpstr>指针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推荐网站： cplusplus.com/ https://www.zhihu.com/question/559580107/answer/2914464588?utm_id=0</dc:title>
  <dc:creator>chao jiang</dc:creator>
  <cp:lastModifiedBy>chao jiang</cp:lastModifiedBy>
  <cp:revision>9</cp:revision>
  <dcterms:created xsi:type="dcterms:W3CDTF">2023-11-14T02:35:04Z</dcterms:created>
  <dcterms:modified xsi:type="dcterms:W3CDTF">2023-12-24T16:42:58Z</dcterms:modified>
</cp:coreProperties>
</file>